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8BB5E-7396-9A65-4972-B7BCF767F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D3CCE84-6B91-3613-1BB1-00598B78E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B4A565-C445-BEA7-C06E-D23781CF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82492A-C313-E21F-1B62-EA046CF86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1AC74B-EDAF-249E-91EE-ACB00715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65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52E75-D2AA-A809-21F0-B01F5E5D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B410CB-4213-8186-967C-9C0B63185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58461B-9C07-4895-739F-72D67EE4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24FF51-F0C6-6DC6-AFC8-97E402CB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07A637-62A0-929E-B844-0B66408A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12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1E3C60-EF18-6BE6-2BCC-7AAF338BA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7FE157-FC1C-DBF2-EC7A-ABAC51A82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05427A-1822-A998-FE70-C6ADDE23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9A3EF6-EA1A-1606-4610-EA43CA33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2F107-B482-98C3-0619-79F0A8CF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3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A24A8-0832-2590-112B-41B5FF41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2B253-1576-5167-45DD-A708479BF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E345AF-5207-B4C0-099B-59508955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C0C38B-9835-7709-620E-ADE7B999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4E5A79-F79A-38CA-7C14-C6C819CB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64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C815A-597A-6E94-0E67-C2A51758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BF12F4-2942-FC82-21D3-782F98D03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7333D5-16D5-79F4-A68F-23349B1C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354F41-9297-849D-30EE-E9B4FCE9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639217-03DA-AA5C-3BB3-CEA0F4CE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851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24622-A005-5A52-5687-286012B4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2EFA8-142C-F5E7-A101-9A030BF6C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0CBC70-F3DD-0CA7-A132-24735D447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9BFB0F-65FC-3BC4-A520-8DFDC5A7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A8F1778-75CD-82E4-313F-DAEBD0C7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99224A-0A10-0D0A-8B08-AD236B0E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54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DB1EB-E310-67C5-1F66-EE71BDD9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BE9EB9-E1EE-3464-C1AD-6D680CD7F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1A365F-2B72-72BB-F5D9-365A78736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799FEA-7CFF-6AE7-4C53-4E9C8DD16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EF2791-968B-2E66-95CD-03C08E9C7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EC9D3CB-60FF-77EF-289E-AF7B819E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59FBB4-78F1-F8F7-EA55-00350FA6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89F5971-F75C-C8AE-BFC2-BDCD539E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3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C4CE5-7B4E-131E-A3E3-C7D7A7BB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760BB4-F626-3F9F-286C-BD1D380F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DBAF6C-0100-8C51-8818-E8083100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991EBD-9B6E-C945-2824-5D4733F3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71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0746BDE-7896-83D7-471E-205D3440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AC36E1-A4C4-3D2E-E8B5-490757D6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0E92AF-9241-E716-FEB9-E350F282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63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723E49-24DD-2F1F-CA07-0E8563073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793210-F666-C98B-CE27-590AEFBF6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DE9AE5-8A2E-FEAB-682E-EC34FA4F5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B52CFF-DE43-798A-E35C-FCE507CA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A82027-4CC5-B98E-ECFE-EE1CE967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C1D388-17DD-0D93-0724-5A243688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53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38482-9E2F-2150-AD85-B8DC2180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EB14BA4-C254-161F-E257-643F015E9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AE7948-8DEF-C5BD-0E89-F69169871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074F54-69D3-7FF8-9671-3AB89BF2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095D5E-0504-04A5-C503-92C04B3B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BB0CF9-CACE-A60B-F0CE-EE49C352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ECDE6E4-24B0-7835-FB79-416320B5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D28071-1A7A-8D26-B737-377CBF016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B86714-10E0-664A-D021-36998464A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1FB3-F36D-4306-8F93-9DCB838A12AA}" type="datetimeFigureOut">
              <a:rPr lang="nl-NL" smtClean="0"/>
              <a:t>12-10-2023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AF3DDB-432B-4D28-80D6-62F6978FA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D89930-772E-0FEA-999A-AF06FB2B6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772E-973A-46F9-98C6-E2FD5A1D3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55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cirkel, Graphics, grafische vormgeving&#10;&#10;Automatisch gegenereerde beschrijving">
            <a:extLst>
              <a:ext uri="{FF2B5EF4-FFF2-40B4-BE49-F238E27FC236}">
                <a16:creationId xmlns:a16="http://schemas.microsoft.com/office/drawing/2014/main" id="{A37A3C29-F4BE-46F2-C28F-A7383D89A06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EBE556C-F724-1816-6282-F12948D71ABE}"/>
              </a:ext>
            </a:extLst>
          </p:cNvPr>
          <p:cNvSpPr txBox="1"/>
          <p:nvPr/>
        </p:nvSpPr>
        <p:spPr>
          <a:xfrm>
            <a:off x="649224" y="614095"/>
            <a:ext cx="875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Poppins Medium" panose="00000600000000000000" pitchFamily="2" charset="0"/>
                <a:cs typeface="Poppins Medium" panose="00000600000000000000" pitchFamily="2" charset="0"/>
              </a:rPr>
              <a:t>Prednison bij Fase 1-3 longaanval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AD5506-68DF-3489-5897-44525D949210}"/>
              </a:ext>
            </a:extLst>
          </p:cNvPr>
          <p:cNvSpPr txBox="1"/>
          <p:nvPr/>
        </p:nvSpPr>
        <p:spPr>
          <a:xfrm>
            <a:off x="1225869" y="1735813"/>
            <a:ext cx="6090250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2400" b="0" i="0" dirty="0">
                <a:solidFill>
                  <a:srgbClr val="1E1E1E"/>
                </a:solidFill>
                <a:effectLst/>
                <a:latin typeface="Poppins ExtraLight" panose="00000300000000000000" pitchFamily="2" charset="0"/>
                <a:cs typeface="Poppins ExtraLight" panose="00000300000000000000" pitchFamily="2" charset="0"/>
              </a:rPr>
              <a:t>Fase 1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K</a:t>
            </a:r>
            <a:r>
              <a:rPr lang="nl-NL" sz="2400" b="0" i="0" dirty="0">
                <a:solidFill>
                  <a:srgbClr val="1E1E1E"/>
                </a:solidFill>
                <a:effectLst/>
                <a:latin typeface="Poppins ExtraLight" panose="00000300000000000000" pitchFamily="2" charset="0"/>
                <a:cs typeface="Poppins ExtraLight" panose="00000300000000000000" pitchFamily="2" charset="0"/>
              </a:rPr>
              <a:t>orte prednisonkuur 1x daags 40 mg voor </a:t>
            </a: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5 dagen</a:t>
            </a:r>
          </a:p>
          <a:p>
            <a:pPr>
              <a:lnSpc>
                <a:spcPct val="120000"/>
              </a:lnSpc>
            </a:pP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Fase 2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Prednisonkuur 1x daags 40 mg voor 7-14 dagen. Na 7 dagen evalueren of deze gecontinueerd dient te worden tot 14 dagen</a:t>
            </a:r>
          </a:p>
          <a:p>
            <a:pPr>
              <a:lnSpc>
                <a:spcPct val="120000"/>
              </a:lnSpc>
            </a:pP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Fase 3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1E1E1E"/>
                </a:solidFill>
                <a:latin typeface="Poppins ExtraLight" panose="00000300000000000000" pitchFamily="2" charset="0"/>
                <a:cs typeface="Poppins ExtraLight" panose="00000300000000000000" pitchFamily="2" charset="0"/>
              </a:rPr>
              <a:t>Opname ziekenhuis</a:t>
            </a:r>
            <a:endParaRPr lang="nl-NL" sz="2400" dirty="0">
              <a:latin typeface="Poppins ExtraLight" panose="00000300000000000000" pitchFamily="2" charset="0"/>
              <a:cs typeface="Poppins ExtraLight" panose="000003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888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F2265B1476D74DB68D7CC060F563D9" ma:contentTypeVersion="18" ma:contentTypeDescription="Een nieuw document maken." ma:contentTypeScope="" ma:versionID="788c29e2a09e6700ffc6b6988054e0a3">
  <xsd:schema xmlns:xsd="http://www.w3.org/2001/XMLSchema" xmlns:xs="http://www.w3.org/2001/XMLSchema" xmlns:p="http://schemas.microsoft.com/office/2006/metadata/properties" xmlns:ns2="f3811cb5-a73b-40e2-9051-537e5781e8f9" xmlns:ns3="f6435e52-225e-40bf-aa54-5f26069553a3" targetNamespace="http://schemas.microsoft.com/office/2006/metadata/properties" ma:root="true" ma:fieldsID="451dec3c0ddbe9bba5fd735c11310a44" ns2:_="" ns3:_="">
    <xsd:import namespace="f3811cb5-a73b-40e2-9051-537e5781e8f9"/>
    <xsd:import namespace="f6435e52-225e-40bf-aa54-5f26069553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rpio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11cb5-a73b-40e2-9051-537e5781e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a0d7a68-b233-4825-b2e5-5979bfa416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rpio" ma:index="24" nillable="true" ma:displayName="Corpio" ma:format="Dropdown" ma:internalName="Corpio">
      <xsd:simpleType>
        <xsd:restriction base="dms:Choice">
          <xsd:enumeration value="Ja"/>
          <xsd:enumeration value="Nee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35e52-225e-40bf-aa54-5f26069553a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3d11df-cf06-47ef-aaea-352b75e53bed}" ma:internalName="TaxCatchAll" ma:showField="CatchAllData" ma:web="f6435e52-225e-40bf-aa54-5f26069553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io xmlns="f3811cb5-a73b-40e2-9051-537e5781e8f9" xsi:nil="true"/>
    <lcf76f155ced4ddcb4097134ff3c332f xmlns="f3811cb5-a73b-40e2-9051-537e5781e8f9">
      <Terms xmlns="http://schemas.microsoft.com/office/infopath/2007/PartnerControls"/>
    </lcf76f155ced4ddcb4097134ff3c332f>
    <TaxCatchAll xmlns="f6435e52-225e-40bf-aa54-5f26069553a3" xsi:nil="true"/>
  </documentManagement>
</p:properties>
</file>

<file path=customXml/itemProps1.xml><?xml version="1.0" encoding="utf-8"?>
<ds:datastoreItem xmlns:ds="http://schemas.openxmlformats.org/officeDocument/2006/customXml" ds:itemID="{2CCCC29E-37D8-4162-A3BD-A94DD4E7DB9C}"/>
</file>

<file path=customXml/itemProps2.xml><?xml version="1.0" encoding="utf-8"?>
<ds:datastoreItem xmlns:ds="http://schemas.openxmlformats.org/officeDocument/2006/customXml" ds:itemID="{C37681D7-AE73-4671-8633-2E4A11C58CAE}"/>
</file>

<file path=customXml/itemProps3.xml><?xml version="1.0" encoding="utf-8"?>
<ds:datastoreItem xmlns:ds="http://schemas.openxmlformats.org/officeDocument/2006/customXml" ds:itemID="{02FFC0B2-6D75-4874-B0B6-3CC46620EC3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ExtraLight</vt:lpstr>
      <vt:lpstr>Poppins Medium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 Rus</dc:creator>
  <cp:lastModifiedBy>Susan Rus</cp:lastModifiedBy>
  <cp:revision>1</cp:revision>
  <dcterms:created xsi:type="dcterms:W3CDTF">2023-10-12T12:08:21Z</dcterms:created>
  <dcterms:modified xsi:type="dcterms:W3CDTF">2023-10-12T12:09:14Z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0x010100B7F2265B1476D74DB68D7CC060F563D9</vt:lpwstr>
  </property>
</Properties>
</file>