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9" d="100"/>
          <a:sy n="79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A48AC-7B26-2792-3946-BEECE076E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2949506-77FD-191C-6AFC-C177C7ED0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AE309C-180A-BB53-D2A1-1289A4EF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07C2-34D0-42FF-BACB-5DA98E4B3CC3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044BEE-3645-EE5C-7AA1-346EF59E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5A603D-723B-9415-8E3C-8D823D52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FDE8-93C5-4DD0-8422-452D5ED13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12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D326BE-7662-9EC8-A673-EB535EE4D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8EEDBEA-A549-8107-E681-226D32A65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2AFBFB-09E2-CB4C-1CA4-93A4148FF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07C2-34D0-42FF-BACB-5DA98E4B3CC3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83D294-0EAA-1EF7-F1D4-CDDBC550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7FAAF1-8EBB-06F3-13C2-3526889E7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FDE8-93C5-4DD0-8422-452D5ED13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06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C59B27-A979-C912-1F3D-C89B487A9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03A22E5-341D-4E76-6719-E0779D00A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FCB480-694B-B4F4-6DDE-0EA807883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07C2-34D0-42FF-BACB-5DA98E4B3CC3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8D313E-3A18-849A-7C15-DCB44759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E8CE3E-0F26-9C56-38B5-12795D15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FDE8-93C5-4DD0-8422-452D5ED13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66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2EAE4-88E8-FF5E-900B-AA173F7B1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325E3A-AFA7-CB3B-676B-3764789BA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E43F2F-036B-A429-4580-A676EA78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07C2-34D0-42FF-BACB-5DA98E4B3CC3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36141C-D659-866F-C6B5-33BCA3BE5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495D73-E6DE-8ED1-51A1-CFEFE070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FDE8-93C5-4DD0-8422-452D5ED13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51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71583-1FFF-A0E6-C3F7-E36245289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1C1572-03BD-D455-F5F0-963D87159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A9EF57-6437-BC36-6990-5899FDDE1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07C2-34D0-42FF-BACB-5DA98E4B3CC3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BECA04-6FFA-C022-FB0C-407B05A8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13CA43-F701-69B2-5C41-827BB51D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FDE8-93C5-4DD0-8422-452D5ED13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103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6A346-CEBA-3070-05B2-30AAB50D6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FF1915-3D06-06A2-7FA0-F8B463CAD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5C79FC-6139-1B9E-B88C-485BD9A0E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440622-9758-09F7-E2C0-01B2DF571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07C2-34D0-42FF-BACB-5DA98E4B3CC3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D04822-24CA-24A4-7B44-F57B49B6D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31FB8C-8036-4CDF-9A55-24498DDC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FDE8-93C5-4DD0-8422-452D5ED13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044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9F7FA5-5D5B-0A28-6532-9CE02AD61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078FC2-3B0F-35F6-619C-D8DDD7C24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5BE8F5-F49C-77AB-ED4D-88CDDE363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E665BCA-E67C-246E-26B1-D5DEA08C0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2CD7CD-58DE-37A0-1305-E8C2FB500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59697D9-633A-EB8F-3C75-BC08E24B9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07C2-34D0-42FF-BACB-5DA98E4B3CC3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B46EE1A-8CF1-AC91-4CA8-05634DEC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1789D95-8DE3-6DE1-D2E1-C5A0837D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FDE8-93C5-4DD0-8422-452D5ED13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32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F93366-5394-5EBB-802A-2732D500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1058698-B94F-9943-6B2C-DBD070588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07C2-34D0-42FF-BACB-5DA98E4B3CC3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3681605-540B-FE45-0341-2CE44A2C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DBC04B2-32BF-FCF6-B3C3-4E80D0E6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FDE8-93C5-4DD0-8422-452D5ED13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53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0C093AC-4BBF-AF21-4C6A-E65E2F39F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07C2-34D0-42FF-BACB-5DA98E4B3CC3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5AC1036-3E66-34CB-1047-9324C3BBB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E5A6E45-BA47-57E9-45D7-5E1B989E5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FDE8-93C5-4DD0-8422-452D5ED13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84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C93AC-63DD-5584-72FF-73D714843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CD52D7-4BED-A07E-C30A-6DEDA4FF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C3B8330-EB7D-89E0-A782-8DE073E49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5316CE-E84A-BA81-704C-4FAF7DFF4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07C2-34D0-42FF-BACB-5DA98E4B3CC3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9E76BE-A559-1AB2-07D7-3E0721121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0348DC2-4C5E-2305-63E8-2AAB3D22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FDE8-93C5-4DD0-8422-452D5ED13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95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7C02E-0E77-9C85-F7D3-66BBA0A7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15C5AD1-4323-B32E-B13C-341105728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7215B55-CE5C-E512-1F07-266023055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0948B2-4FB9-B82B-50D3-22F2A154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07C2-34D0-42FF-BACB-5DA98E4B3CC3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2E0A37-4875-00F0-821F-D81D67C15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479AF1-40AF-6D0D-4D9E-8639C7F2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FDE8-93C5-4DD0-8422-452D5ED13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66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757CBFD-A4AC-0564-521A-33401CD7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B495A2-2FC0-B732-11B4-81F25C548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BAD746-C80E-C0F5-8EDF-2B468D1CE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07C2-34D0-42FF-BACB-5DA98E4B3CC3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DBCDC6-EB41-FD9D-DBEE-6C9171F5D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47DCDC-B491-28D2-C922-AA3808C5CF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BFDE8-93C5-4DD0-8422-452D5ED13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68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opname, cirkel, Graphics, grafische vormgeving&#10;&#10;Automatisch gegenereerde beschrijving">
            <a:extLst>
              <a:ext uri="{FF2B5EF4-FFF2-40B4-BE49-F238E27FC236}">
                <a16:creationId xmlns:a16="http://schemas.microsoft.com/office/drawing/2014/main" id="{A37A3C29-F4BE-46F2-C28F-A7383D89A06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EBE556C-F724-1816-6282-F12948D71ABE}"/>
              </a:ext>
            </a:extLst>
          </p:cNvPr>
          <p:cNvSpPr txBox="1"/>
          <p:nvPr/>
        </p:nvSpPr>
        <p:spPr>
          <a:xfrm>
            <a:off x="729758" y="869782"/>
            <a:ext cx="875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Poppins Medium" panose="00000600000000000000" pitchFamily="2" charset="0"/>
                <a:cs typeface="Poppins Medium" panose="00000600000000000000" pitchFamily="2" charset="0"/>
              </a:rPr>
              <a:t>Stoppen met ICS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0AD5506-68DF-3489-5897-44525D949210}"/>
              </a:ext>
            </a:extLst>
          </p:cNvPr>
          <p:cNvSpPr txBox="1"/>
          <p:nvPr/>
        </p:nvSpPr>
        <p:spPr>
          <a:xfrm>
            <a:off x="1041042" y="1813173"/>
            <a:ext cx="62741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nl-NL" sz="2400" dirty="0">
                <a:effectLst/>
                <a:latin typeface="Poppins ExtraLight" panose="00000300000000000000" pitchFamily="2" charset="0"/>
                <a:ea typeface="Times New Roman" panose="02020603050405020304" pitchFamily="18" charset="0"/>
                <a:cs typeface="Poppins ExtraLight" panose="00000300000000000000" pitchFamily="2" charset="0"/>
              </a:rPr>
              <a:t>Het stoppen van ICS kan worden overwogen worden wanneer: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nl-NL" sz="2400" dirty="0">
                <a:effectLst/>
                <a:latin typeface="Poppins ExtraLight" panose="00000300000000000000" pitchFamily="2" charset="0"/>
                <a:ea typeface="Times New Roman" panose="02020603050405020304" pitchFamily="18" charset="0"/>
                <a:cs typeface="Poppins ExtraLight" panose="00000300000000000000" pitchFamily="2" charset="0"/>
              </a:rPr>
              <a:t>na starten van de ICS bij het aantal longaanvallen </a:t>
            </a:r>
            <a:r>
              <a:rPr lang="nl-NL" sz="2400" dirty="0">
                <a:latin typeface="Poppins ExtraLight" panose="00000300000000000000" pitchFamily="2" charset="0"/>
                <a:ea typeface="Times New Roman" panose="02020603050405020304" pitchFamily="18" charset="0"/>
                <a:cs typeface="Poppins ExtraLight" panose="00000300000000000000" pitchFamily="2" charset="0"/>
              </a:rPr>
              <a:t>in 1</a:t>
            </a:r>
            <a:r>
              <a:rPr lang="nl-NL" sz="2400" dirty="0">
                <a:effectLst/>
                <a:latin typeface="Poppins ExtraLight" panose="00000300000000000000" pitchFamily="2" charset="0"/>
                <a:ea typeface="Times New Roman" panose="02020603050405020304" pitchFamily="18" charset="0"/>
                <a:cs typeface="Poppins ExtraLight" panose="00000300000000000000" pitchFamily="2" charset="0"/>
              </a:rPr>
              <a:t> jaar niet verminderd.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nl-NL" sz="2400" dirty="0">
                <a:effectLst/>
                <a:latin typeface="Poppins ExtraLight" panose="00000300000000000000" pitchFamily="2" charset="0"/>
                <a:ea typeface="Times New Roman" panose="02020603050405020304" pitchFamily="18" charset="0"/>
                <a:cs typeface="Poppins ExtraLight" panose="00000300000000000000" pitchFamily="2" charset="0"/>
              </a:rPr>
              <a:t>de patiënt meer dan 2 jaar geen aanvallen heeft gehad en een lichte ziektelast ervaart. </a:t>
            </a:r>
          </a:p>
        </p:txBody>
      </p:sp>
    </p:spTree>
    <p:extLst>
      <p:ext uri="{BB962C8B-B14F-4D97-AF65-F5344CB8AC3E}">
        <p14:creationId xmlns:p14="http://schemas.microsoft.com/office/powerpoint/2010/main" val="37924729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F2265B1476D74DB68D7CC060F563D9" ma:contentTypeVersion="18" ma:contentTypeDescription="Een nieuw document maken." ma:contentTypeScope="" ma:versionID="788c29e2a09e6700ffc6b6988054e0a3">
  <xsd:schema xmlns:xsd="http://www.w3.org/2001/XMLSchema" xmlns:xs="http://www.w3.org/2001/XMLSchema" xmlns:p="http://schemas.microsoft.com/office/2006/metadata/properties" xmlns:ns2="f3811cb5-a73b-40e2-9051-537e5781e8f9" xmlns:ns3="f6435e52-225e-40bf-aa54-5f26069553a3" targetNamespace="http://schemas.microsoft.com/office/2006/metadata/properties" ma:root="true" ma:fieldsID="451dec3c0ddbe9bba5fd735c11310a44" ns2:_="" ns3:_="">
    <xsd:import namespace="f3811cb5-a73b-40e2-9051-537e5781e8f9"/>
    <xsd:import namespace="f6435e52-225e-40bf-aa54-5f26069553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Corpio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11cb5-a73b-40e2-9051-537e5781e8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a0d7a68-b233-4825-b2e5-5979bfa416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rpio" ma:index="24" nillable="true" ma:displayName="Corpio" ma:format="Dropdown" ma:internalName="Corpio">
      <xsd:simpleType>
        <xsd:restriction base="dms:Choice">
          <xsd:enumeration value="Ja"/>
          <xsd:enumeration value="Nee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35e52-225e-40bf-aa54-5f26069553a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f3d11df-cf06-47ef-aaea-352b75e53bed}" ma:internalName="TaxCatchAll" ma:showField="CatchAllData" ma:web="f6435e52-225e-40bf-aa54-5f26069553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rpio xmlns="f3811cb5-a73b-40e2-9051-537e5781e8f9" xsi:nil="true"/>
    <lcf76f155ced4ddcb4097134ff3c332f xmlns="f3811cb5-a73b-40e2-9051-537e5781e8f9">
      <Terms xmlns="http://schemas.microsoft.com/office/infopath/2007/PartnerControls"/>
    </lcf76f155ced4ddcb4097134ff3c332f>
    <TaxCatchAll xmlns="f6435e52-225e-40bf-aa54-5f26069553a3" xsi:nil="true"/>
  </documentManagement>
</p:properties>
</file>

<file path=customXml/itemProps1.xml><?xml version="1.0" encoding="utf-8"?>
<ds:datastoreItem xmlns:ds="http://schemas.openxmlformats.org/officeDocument/2006/customXml" ds:itemID="{CB4FCBB1-B12B-4F9F-BFF5-D49974008E95}"/>
</file>

<file path=customXml/itemProps2.xml><?xml version="1.0" encoding="utf-8"?>
<ds:datastoreItem xmlns:ds="http://schemas.openxmlformats.org/officeDocument/2006/customXml" ds:itemID="{BC6BFC27-E069-446E-86E1-0B96583EADCD}"/>
</file>

<file path=customXml/itemProps3.xml><?xml version="1.0" encoding="utf-8"?>
<ds:datastoreItem xmlns:ds="http://schemas.openxmlformats.org/officeDocument/2006/customXml" ds:itemID="{7ED32074-820A-497A-BC83-E45BEDE37206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44</Words>
  <Application>Microsoft Office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 ExtraLight</vt:lpstr>
      <vt:lpstr>Poppins Medium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Susan Rus</dc:creator>
  <cp:lastModifiedBy>Susan Rus</cp:lastModifiedBy>
  <cp:revision>1</cp:revision>
  <dcterms:created xsi:type="dcterms:W3CDTF">2023-10-12T11:52:14Z</dcterms:created>
  <dcterms:modified xsi:type="dcterms:W3CDTF">2023-10-12T12:08:48Z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0x010100B7F2265B1476D74DB68D7CC060F563D9</vt:lpwstr>
  </property>
</Properties>
</file>